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2" r:id="rId6"/>
    <p:sldId id="265" r:id="rId7"/>
    <p:sldId id="273" r:id="rId8"/>
    <p:sldId id="260" r:id="rId9"/>
    <p:sldId id="274" r:id="rId10"/>
    <p:sldId id="262" r:id="rId11"/>
    <p:sldId id="275" r:id="rId12"/>
    <p:sldId id="263" r:id="rId13"/>
    <p:sldId id="264" r:id="rId14"/>
    <p:sldId id="266" r:id="rId15"/>
    <p:sldId id="270" r:id="rId16"/>
    <p:sldId id="267" r:id="rId17"/>
    <p:sldId id="271" r:id="rId18"/>
    <p:sldId id="269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FFEDF1"/>
    <a:srgbClr val="20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619" y="9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610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310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854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784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8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45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173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077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708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527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465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28" y="2974608"/>
            <a:ext cx="2388128" cy="7960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4460" y="1097171"/>
            <a:ext cx="4817065" cy="187743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Adobe Garamond Pro Bold" panose="02020702060506020403" pitchFamily="18" charset="0"/>
              </a:rPr>
              <a:t>The Adventures of</a:t>
            </a:r>
          </a:p>
          <a:p>
            <a:pPr algn="ctr"/>
            <a:r>
              <a:rPr lang="en-GB" sz="8000" dirty="0">
                <a:latin typeface="GreekHouseSymbolized" panose="02000000000000000000" pitchFamily="2" charset="0"/>
              </a:rPr>
              <a:t>Theseus</a:t>
            </a:r>
          </a:p>
        </p:txBody>
      </p:sp>
    </p:spTree>
    <p:extLst>
      <p:ext uri="{BB962C8B-B14F-4D97-AF65-F5344CB8AC3E}">
        <p14:creationId xmlns:p14="http://schemas.microsoft.com/office/powerpoint/2010/main" val="321923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16" y="1381124"/>
            <a:ext cx="3398521" cy="4578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40" y="1816687"/>
            <a:ext cx="3369994" cy="3271520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384615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00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4769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user Interface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5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87231" y="277841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level design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71" y="1276679"/>
            <a:ext cx="7736061" cy="435153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889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290" y="1150991"/>
            <a:ext cx="8182948" cy="460290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889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92" y="1157182"/>
            <a:ext cx="8227725" cy="47872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889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28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Mechanics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11271" y="1399687"/>
            <a:ext cx="6144061" cy="415498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First person </a:t>
            </a:r>
            <a:r>
              <a:rPr lang="en-GB" sz="2400" dirty="0" err="1">
                <a:latin typeface="Adobe Garamond Pro Bold" panose="02020702060506020403" pitchFamily="18" charset="0"/>
              </a:rPr>
              <a:t>perspectief</a:t>
            </a:r>
            <a:r>
              <a:rPr lang="en-GB" sz="2400" dirty="0">
                <a:latin typeface="Adobe Garamond Pro Bold" panose="02020702060506020403" pitchFamily="18" charset="0"/>
              </a:rPr>
              <a:t> met standard movement </a:t>
            </a:r>
          </a:p>
          <a:p>
            <a:pPr algn="ctr"/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Inventory system om </a:t>
            </a:r>
            <a:r>
              <a:rPr lang="en-GB" sz="2400" dirty="0" err="1">
                <a:latin typeface="Adobe Garamond Pro Bold" panose="02020702060506020403" pitchFamily="18" charset="0"/>
              </a:rPr>
              <a:t>objecten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en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bouw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materialen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te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bewaren</a:t>
            </a:r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Dialogue system om </a:t>
            </a:r>
            <a:r>
              <a:rPr lang="en-GB" sz="2400" dirty="0" err="1">
                <a:latin typeface="Adobe Garamond Pro Bold" panose="02020702060506020403" pitchFamily="18" charset="0"/>
              </a:rPr>
              <a:t>informatie</a:t>
            </a:r>
            <a:r>
              <a:rPr lang="en-GB" sz="2400" dirty="0">
                <a:latin typeface="Adobe Garamond Pro Bold" panose="02020702060506020403" pitchFamily="18" charset="0"/>
              </a:rPr>
              <a:t>, </a:t>
            </a:r>
            <a:r>
              <a:rPr lang="en-GB" sz="2400" dirty="0" err="1">
                <a:latin typeface="Adobe Garamond Pro Bold" panose="02020702060506020403" pitchFamily="18" charset="0"/>
              </a:rPr>
              <a:t>recepten</a:t>
            </a:r>
            <a:r>
              <a:rPr lang="en-GB" sz="2400" dirty="0">
                <a:latin typeface="Adobe Garamond Pro Bold" panose="02020702060506020403" pitchFamily="18" charset="0"/>
              </a:rPr>
              <a:t> of </a:t>
            </a:r>
            <a:r>
              <a:rPr lang="en-GB" sz="2400" dirty="0" err="1">
                <a:latin typeface="Adobe Garamond Pro Bold" panose="02020702060506020403" pitchFamily="18" charset="0"/>
              </a:rPr>
              <a:t>belangerijke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objecten</a:t>
            </a:r>
            <a:r>
              <a:rPr lang="en-GB" sz="2400" dirty="0">
                <a:latin typeface="Adobe Garamond Pro Bold" panose="02020702060506020403" pitchFamily="18" charset="0"/>
              </a:rPr>
              <a:t> van </a:t>
            </a:r>
            <a:r>
              <a:rPr lang="en-GB" sz="2400" dirty="0" err="1">
                <a:latin typeface="Adobe Garamond Pro Bold" panose="02020702060506020403" pitchFamily="18" charset="0"/>
              </a:rPr>
              <a:t>npc’s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te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krijgen</a:t>
            </a:r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2400" dirty="0" err="1">
                <a:latin typeface="Adobe Garamond Pro Bold" panose="02020702060506020403" pitchFamily="18" charset="0"/>
              </a:rPr>
              <a:t>Spannende</a:t>
            </a:r>
            <a:r>
              <a:rPr lang="en-GB" sz="2400" dirty="0">
                <a:latin typeface="Adobe Garamond Pro Bold" panose="02020702060506020403" pitchFamily="18" charset="0"/>
              </a:rPr>
              <a:t> boss battles </a:t>
            </a:r>
            <a:r>
              <a:rPr lang="en-GB" sz="2400" dirty="0" err="1">
                <a:latin typeface="Adobe Garamond Pro Bold" panose="02020702060506020403" pitchFamily="18" charset="0"/>
              </a:rPr>
              <a:t>waarbij</a:t>
            </a:r>
            <a:r>
              <a:rPr lang="en-GB" sz="2400" dirty="0">
                <a:latin typeface="Adobe Garamond Pro Bold" panose="02020702060506020403" pitchFamily="18" charset="0"/>
              </a:rPr>
              <a:t> blind </a:t>
            </a:r>
            <a:r>
              <a:rPr lang="en-GB" sz="2400" dirty="0" err="1">
                <a:latin typeface="Adobe Garamond Pro Bold" panose="02020702060506020403" pitchFamily="18" charset="0"/>
              </a:rPr>
              <a:t>slaan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niet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gaat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werken</a:t>
            </a:r>
            <a:r>
              <a:rPr lang="en-GB" sz="2400" dirty="0">
                <a:latin typeface="Adobe Garamond Pro Bold" panose="020207020605060204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5963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026" y="957429"/>
            <a:ext cx="8485692" cy="469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44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Organisatie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520" y="1207324"/>
            <a:ext cx="3157341" cy="50190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3911" y="3547643"/>
            <a:ext cx="6144061" cy="4616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2400" dirty="0" err="1">
                <a:latin typeface="Adobe Garamond Pro Bold" panose="02020702060506020403" pitchFamily="18" charset="0"/>
              </a:rPr>
              <a:t>FileType</a:t>
            </a:r>
            <a:r>
              <a:rPr lang="en-GB" sz="2400" dirty="0">
                <a:latin typeface="Adobe Garamond Pro Bold" panose="02020702060506020403" pitchFamily="18" charset="0"/>
              </a:rPr>
              <a:t> – Group – </a:t>
            </a:r>
            <a:r>
              <a:rPr lang="en-GB" sz="2400" dirty="0" err="1">
                <a:latin typeface="Adobe Garamond Pro Bold" panose="02020702060506020403" pitchFamily="18" charset="0"/>
              </a:rPr>
              <a:t>AssetName</a:t>
            </a:r>
            <a:endParaRPr lang="en-GB" sz="2400" dirty="0">
              <a:latin typeface="Adobe Garamond Pro Bold" panose="020207020605060204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83911" y="2490716"/>
            <a:ext cx="6144061" cy="4616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3D – </a:t>
            </a:r>
            <a:r>
              <a:rPr lang="en-GB" sz="2400" dirty="0" err="1">
                <a:latin typeface="Adobe Garamond Pro Bold" panose="02020702060506020403" pitchFamily="18" charset="0"/>
              </a:rPr>
              <a:t>Env</a:t>
            </a:r>
            <a:r>
              <a:rPr lang="en-GB" sz="2400" dirty="0">
                <a:latin typeface="Adobe Garamond Pro Bold" panose="02020702060506020403" pitchFamily="18" charset="0"/>
              </a:rPr>
              <a:t> – Tree01</a:t>
            </a:r>
          </a:p>
        </p:txBody>
      </p:sp>
    </p:spTree>
    <p:extLst>
      <p:ext uri="{BB962C8B-B14F-4D97-AF65-F5344CB8AC3E}">
        <p14:creationId xmlns:p14="http://schemas.microsoft.com/office/powerpoint/2010/main" val="3930575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Organisatie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1026" name="Picture 2" descr="https://i.gyazo.com/0a7a92a6d7695e4cdc4f6673d909d8b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893" y="1262109"/>
            <a:ext cx="7736816" cy="336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149" y="4914746"/>
            <a:ext cx="1712304" cy="171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70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Organisatie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664" y="4513385"/>
            <a:ext cx="6096528" cy="1821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05" y="1251780"/>
            <a:ext cx="6749246" cy="179941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077928" y="3150524"/>
            <a:ext cx="0" cy="118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24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28" y="2974608"/>
            <a:ext cx="2388128" cy="7960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4460" y="1651169"/>
            <a:ext cx="4817065" cy="132343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8000" dirty="0">
                <a:latin typeface="GreekHouseSymbolized" panose="02000000000000000000" pitchFamily="2" charset="0"/>
              </a:rPr>
              <a:t>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098" y="5388718"/>
            <a:ext cx="1663895" cy="55463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5933" y="4582993"/>
            <a:ext cx="3356224" cy="86177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5000" dirty="0" err="1">
                <a:latin typeface="GreekHouseSymbolized" panose="02000000000000000000" pitchFamily="2" charset="0"/>
              </a:rPr>
              <a:t>vragen</a:t>
            </a:r>
            <a:r>
              <a:rPr lang="en-GB" sz="5000" dirty="0">
                <a:latin typeface="Adobe Garamond Pro Bold" panose="020207020605060204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9892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674769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Ons</a:t>
            </a:r>
            <a:r>
              <a:rPr lang="en-GB" sz="3600" dirty="0">
                <a:latin typeface="GreekHouseSymbolized" panose="02000000000000000000" pitchFamily="2" charset="0"/>
              </a:rPr>
              <a:t> Team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49560" y="1928953"/>
            <a:ext cx="2039672" cy="304698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GB" sz="3200" dirty="0">
                <a:latin typeface="Adobe Garamond Pro Bold" panose="02020702060506020403" pitchFamily="18" charset="0"/>
              </a:rPr>
              <a:t>David</a:t>
            </a:r>
          </a:p>
          <a:p>
            <a:r>
              <a:rPr lang="en-GB" sz="3200" dirty="0" err="1">
                <a:latin typeface="Adobe Garamond Pro Bold" panose="02020702060506020403" pitchFamily="18" charset="0"/>
              </a:rPr>
              <a:t>Maaike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r>
              <a:rPr lang="en-GB" sz="3200" dirty="0">
                <a:latin typeface="Adobe Garamond Pro Bold" panose="02020702060506020403" pitchFamily="18" charset="0"/>
              </a:rPr>
              <a:t>Walter</a:t>
            </a:r>
          </a:p>
          <a:p>
            <a:r>
              <a:rPr lang="en-GB" sz="3200" dirty="0" err="1">
                <a:latin typeface="Adobe Garamond Pro Bold" panose="02020702060506020403" pitchFamily="18" charset="0"/>
              </a:rPr>
              <a:t>Gerwin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r>
              <a:rPr lang="en-GB" sz="3200" dirty="0" err="1">
                <a:latin typeface="Adobe Garamond Pro Bold" panose="02020702060506020403" pitchFamily="18" charset="0"/>
              </a:rPr>
              <a:t>Janneke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r>
              <a:rPr lang="en-GB" sz="3200" dirty="0" err="1">
                <a:latin typeface="Adobe Garamond Pro Bold" panose="02020702060506020403" pitchFamily="18" charset="0"/>
              </a:rPr>
              <a:t>Rilana</a:t>
            </a:r>
            <a:endParaRPr lang="en-GB" sz="3200" dirty="0">
              <a:latin typeface="Adobe Garamond Pro Bold" panose="02020702060506020403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74773" y="1928953"/>
            <a:ext cx="3870567" cy="304698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Producer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Lead Artist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Lead Developer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Level Design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UX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2179386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92072" y="1677969"/>
            <a:ext cx="7771711" cy="403187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Verhaal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Gameplay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Art Style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Resource Budget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Level Design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User Interface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Mechanics</a:t>
            </a: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Organisatie</a:t>
            </a:r>
            <a:endParaRPr lang="en-GB" sz="3200" dirty="0">
              <a:latin typeface="Adobe Garamond Pro Bold" panose="02020702060506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Inhoud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0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761292" y="2102735"/>
            <a:ext cx="4633271" cy="452431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Volg</a:t>
            </a:r>
            <a:r>
              <a:rPr lang="en-GB" sz="3200" dirty="0">
                <a:latin typeface="Adobe Garamond Pro Bold" panose="02020702060506020403" pitchFamily="18" charset="0"/>
              </a:rPr>
              <a:t> de </a:t>
            </a:r>
            <a:r>
              <a:rPr lang="en-GB" sz="3200" dirty="0" err="1">
                <a:latin typeface="Adobe Garamond Pro Bold" panose="02020702060506020403" pitchFamily="18" charset="0"/>
              </a:rPr>
              <a:t>avonturen</a:t>
            </a:r>
            <a:r>
              <a:rPr lang="en-GB" sz="3200" dirty="0">
                <a:latin typeface="Adobe Garamond Pro Bold" panose="02020702060506020403" pitchFamily="18" charset="0"/>
              </a:rPr>
              <a:t> van Theseus </a:t>
            </a:r>
            <a:r>
              <a:rPr lang="en-GB" sz="3200" dirty="0" err="1">
                <a:latin typeface="Adobe Garamond Pro Bold" panose="02020702060506020403" pitchFamily="18" charset="0"/>
              </a:rPr>
              <a:t>vanaf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zijn</a:t>
            </a:r>
            <a:r>
              <a:rPr lang="en-GB" sz="3200" dirty="0">
                <a:latin typeface="Adobe Garamond Pro Bold" panose="02020702060506020403" pitchFamily="18" charset="0"/>
              </a:rPr>
              <a:t> 18e tot </a:t>
            </a:r>
            <a:r>
              <a:rPr lang="en-GB" sz="3200" dirty="0" err="1">
                <a:latin typeface="Adobe Garamond Pro Bold" panose="02020702060506020403" pitchFamily="18" charset="0"/>
              </a:rPr>
              <a:t>en</a:t>
            </a:r>
            <a:r>
              <a:rPr lang="en-GB" sz="3200" dirty="0">
                <a:latin typeface="Adobe Garamond Pro Bold" panose="02020702060506020403" pitchFamily="18" charset="0"/>
              </a:rPr>
              <a:t> met </a:t>
            </a:r>
            <a:r>
              <a:rPr lang="en-GB" sz="3200" dirty="0" err="1">
                <a:latin typeface="Adobe Garamond Pro Bold" panose="02020702060506020403" pitchFamily="18" charset="0"/>
              </a:rPr>
              <a:t>zijn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dood</a:t>
            </a:r>
            <a:r>
              <a:rPr lang="en-GB" sz="3200" dirty="0">
                <a:latin typeface="Adobe Garamond Pro Bold" panose="02020702060506020403" pitchFamily="18" charset="0"/>
              </a:rPr>
              <a:t>.</a:t>
            </a: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Aanpassingen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voor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een</a:t>
            </a:r>
            <a:r>
              <a:rPr lang="en-GB" sz="3200" dirty="0">
                <a:latin typeface="Adobe Garamond Pro Bold" panose="02020702060506020403" pitchFamily="18" charset="0"/>
              </a:rPr>
              <a:t> extra </a:t>
            </a:r>
            <a:r>
              <a:rPr lang="en-GB" sz="3200" dirty="0" err="1">
                <a:latin typeface="Adobe Garamond Pro Bold" panose="02020702060506020403" pitchFamily="18" charset="0"/>
              </a:rPr>
              <a:t>fantasie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gevoel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br>
              <a:rPr lang="en-GB" sz="3200" dirty="0">
                <a:latin typeface="Adobe Garamond Pro Bold" panose="02020702060506020403" pitchFamily="18" charset="0"/>
              </a:rPr>
            </a:br>
            <a:endParaRPr lang="en-GB" sz="3200" dirty="0">
              <a:latin typeface="Adobe Garamond Pro Bold" panose="02020702060506020403" pitchFamily="18" charset="0"/>
            </a:endParaRPr>
          </a:p>
          <a:p>
            <a:endParaRPr lang="en-GB" sz="3200" dirty="0">
              <a:latin typeface="Adobe Garamond Pro Bold" panose="02020702060506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verhaal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34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761292" y="1782695"/>
            <a:ext cx="4633271" cy="452431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Bevat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veel</a:t>
            </a:r>
            <a:r>
              <a:rPr lang="en-GB" sz="3200" dirty="0">
                <a:latin typeface="Adobe Garamond Pro Bold" panose="02020702060506020403" pitchFamily="18" charset="0"/>
              </a:rPr>
              <a:t> mechanics in </a:t>
            </a:r>
            <a:r>
              <a:rPr lang="en-GB" sz="3200" dirty="0" err="1">
                <a:latin typeface="Adobe Garamond Pro Bold" panose="02020702060506020403" pitchFamily="18" charset="0"/>
              </a:rPr>
              <a:t>een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korte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tijd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Laat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goed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zien</a:t>
            </a:r>
            <a:r>
              <a:rPr lang="en-GB" sz="3200" dirty="0">
                <a:latin typeface="Adobe Garamond Pro Bold" panose="02020702060506020403" pitchFamily="18" charset="0"/>
              </a:rPr>
              <a:t> wat </a:t>
            </a:r>
            <a:r>
              <a:rPr lang="en-GB" sz="3200" dirty="0" err="1">
                <a:latin typeface="Adobe Garamond Pro Bold" panose="02020702060506020403" pitchFamily="18" charset="0"/>
              </a:rPr>
              <a:t>onze</a:t>
            </a:r>
            <a:r>
              <a:rPr lang="en-GB" sz="3200" dirty="0">
                <a:latin typeface="Adobe Garamond Pro Bold" panose="02020702060506020403" pitchFamily="18" charset="0"/>
              </a:rPr>
              <a:t> game </a:t>
            </a:r>
            <a:r>
              <a:rPr lang="en-GB" sz="3200" dirty="0" err="1">
                <a:latin typeface="Adobe Garamond Pro Bold" panose="02020702060506020403" pitchFamily="18" charset="0"/>
              </a:rPr>
              <a:t>interessant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maakt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br>
              <a:rPr lang="en-GB" sz="3200" dirty="0">
                <a:latin typeface="Adobe Garamond Pro Bold" panose="02020702060506020403" pitchFamily="18" charset="0"/>
              </a:rPr>
            </a:br>
            <a:endParaRPr lang="en-GB" sz="3200" dirty="0">
              <a:latin typeface="Adobe Garamond Pro Bold" panose="02020702060506020403" pitchFamily="18" charset="0"/>
            </a:endParaRPr>
          </a:p>
          <a:p>
            <a:endParaRPr lang="en-GB" sz="3200" dirty="0">
              <a:latin typeface="Adobe Garamond Pro Bold" panose="02020702060506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vertical slice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79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5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gameplay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80128" y="1634227"/>
            <a:ext cx="6006346" cy="649408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First person </a:t>
            </a:r>
            <a:r>
              <a:rPr lang="en-GB" sz="3200" dirty="0" err="1">
                <a:latin typeface="Adobe Garamond Pro Bold" panose="02020702060506020403" pitchFamily="18" charset="0"/>
              </a:rPr>
              <a:t>spel</a:t>
            </a:r>
            <a:r>
              <a:rPr lang="en-GB" sz="3200" dirty="0">
                <a:latin typeface="Adobe Garamond Pro Bold" panose="02020702060506020403" pitchFamily="18" charset="0"/>
              </a:rPr>
              <a:t> met RPG </a:t>
            </a:r>
            <a:r>
              <a:rPr lang="en-GB" sz="3200" dirty="0" err="1">
                <a:latin typeface="Adobe Garamond Pro Bold" panose="02020702060506020403" pitchFamily="18" charset="0"/>
              </a:rPr>
              <a:t>elementen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Overkom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obstakels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niet</a:t>
            </a:r>
            <a:r>
              <a:rPr lang="en-GB" sz="3200" dirty="0">
                <a:latin typeface="Adobe Garamond Pro Bold" panose="02020702060506020403" pitchFamily="18" charset="0"/>
              </a:rPr>
              <a:t> door brute </a:t>
            </a:r>
            <a:r>
              <a:rPr lang="en-GB" sz="3200" dirty="0" err="1">
                <a:latin typeface="Adobe Garamond Pro Bold" panose="02020702060506020403" pitchFamily="18" charset="0"/>
              </a:rPr>
              <a:t>kracht</a:t>
            </a:r>
            <a:r>
              <a:rPr lang="en-GB" sz="3200" dirty="0">
                <a:latin typeface="Adobe Garamond Pro Bold" panose="02020702060506020403" pitchFamily="18" charset="0"/>
              </a:rPr>
              <a:t> maar door </a:t>
            </a:r>
            <a:r>
              <a:rPr lang="en-GB" sz="3200" dirty="0" err="1">
                <a:latin typeface="Adobe Garamond Pro Bold" panose="02020702060506020403" pitchFamily="18" charset="0"/>
              </a:rPr>
              <a:t>slimme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oplossingen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Interessante</a:t>
            </a:r>
            <a:r>
              <a:rPr lang="en-GB" sz="3200" dirty="0">
                <a:latin typeface="Adobe Garamond Pro Bold" panose="02020702060506020403" pitchFamily="18" charset="0"/>
              </a:rPr>
              <a:t> quests </a:t>
            </a:r>
            <a:r>
              <a:rPr lang="en-GB" sz="3200" dirty="0" err="1">
                <a:latin typeface="Adobe Garamond Pro Bold" panose="02020702060506020403" pitchFamily="18" charset="0"/>
              </a:rPr>
              <a:t>en</a:t>
            </a:r>
            <a:r>
              <a:rPr lang="en-GB" sz="3200" dirty="0">
                <a:latin typeface="Adobe Garamond Pro Bold" panose="02020702060506020403" pitchFamily="18" charset="0"/>
              </a:rPr>
              <a:t> boss battles</a:t>
            </a: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endParaRPr lang="en-GB" sz="3200" dirty="0">
              <a:latin typeface="Adobe Garamond Pro Bold" panose="020207020605060204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0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598" y="1121981"/>
            <a:ext cx="7450918" cy="52686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889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0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resource Budget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5851" y="1161595"/>
            <a:ext cx="7000475" cy="427809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endParaRPr lang="en-GB" sz="2000" dirty="0">
              <a:latin typeface="Adobe Garamond Pro Bold" panose="02020702060506020403" pitchFamily="18" charset="0"/>
            </a:endParaRPr>
          </a:p>
          <a:p>
            <a:endParaRPr lang="en-GB" sz="2000" dirty="0">
              <a:latin typeface="Adobe Garamond Pro Bold" panose="02020702060506020403" pitchFamily="18" charset="0"/>
            </a:endParaRPr>
          </a:p>
          <a:p>
            <a:r>
              <a:rPr lang="en-GB" sz="2400" dirty="0">
                <a:latin typeface="Adobe Garamond Pro Bold" panose="02020702060506020403" pitchFamily="18" charset="0"/>
              </a:rPr>
              <a:t>Characters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 -10,000Poly Count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2k Texture Resolution</a:t>
            </a:r>
          </a:p>
          <a:p>
            <a:endParaRPr lang="en-GB" sz="2000" dirty="0">
              <a:latin typeface="Adobe Garamond Pro Bold" panose="02020702060506020403" pitchFamily="18" charset="0"/>
            </a:endParaRPr>
          </a:p>
          <a:p>
            <a:r>
              <a:rPr lang="en-GB" sz="2400" dirty="0">
                <a:latin typeface="Adobe Garamond Pro Bold" panose="02020702060506020403" pitchFamily="18" charset="0"/>
              </a:rPr>
              <a:t>Boss</a:t>
            </a:r>
            <a:r>
              <a:rPr lang="en-GB" sz="2000" dirty="0">
                <a:latin typeface="Adobe Garamond Pro Bold" panose="02020702060506020403" pitchFamily="18" charset="0"/>
              </a:rPr>
              <a:t> 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-12k Poly Count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-4k Texture Resolution</a:t>
            </a:r>
          </a:p>
          <a:p>
            <a:endParaRPr lang="en-GB" sz="2000" dirty="0">
              <a:latin typeface="Adobe Garamond Pro Bold" panose="02020702060506020403" pitchFamily="18" charset="0"/>
            </a:endParaRPr>
          </a:p>
          <a:p>
            <a:r>
              <a:rPr lang="en-GB" sz="2400" dirty="0">
                <a:latin typeface="Adobe Garamond Pro Bold" panose="02020702060506020403" pitchFamily="18" charset="0"/>
              </a:rPr>
              <a:t>Environmental Props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Elke </a:t>
            </a:r>
            <a:r>
              <a:rPr lang="en-GB" sz="2000" dirty="0" err="1">
                <a:latin typeface="Adobe Garamond Pro Bold" panose="02020702060506020403" pitchFamily="18" charset="0"/>
              </a:rPr>
              <a:t>onnodige</a:t>
            </a:r>
            <a:r>
              <a:rPr lang="en-GB" sz="2000" dirty="0">
                <a:latin typeface="Adobe Garamond Pro Bold" panose="02020702060506020403" pitchFamily="18" charset="0"/>
              </a:rPr>
              <a:t> poly is </a:t>
            </a:r>
            <a:r>
              <a:rPr lang="en-GB" sz="2000" dirty="0" err="1">
                <a:latin typeface="Adobe Garamond Pro Bold" panose="02020702060506020403" pitchFamily="18" charset="0"/>
              </a:rPr>
              <a:t>een</a:t>
            </a:r>
            <a:r>
              <a:rPr lang="en-GB" sz="2000" dirty="0">
                <a:latin typeface="Adobe Garamond Pro Bold" panose="02020702060506020403" pitchFamily="18" charset="0"/>
              </a:rPr>
              <a:t> poly </a:t>
            </a:r>
            <a:r>
              <a:rPr lang="en-GB" sz="2000" dirty="0" err="1">
                <a:latin typeface="Adobe Garamond Pro Bold" panose="02020702060506020403" pitchFamily="18" charset="0"/>
              </a:rPr>
              <a:t>teveel</a:t>
            </a:r>
            <a:endParaRPr lang="en-GB" sz="2000" dirty="0">
              <a:latin typeface="Adobe Garamond Pro Bold" panose="02020702060506020403" pitchFamily="18" charset="0"/>
            </a:endParaRPr>
          </a:p>
          <a:p>
            <a:endParaRPr lang="en-GB" sz="2000" dirty="0">
              <a:latin typeface="Adobe Garamond Pro Bold" panose="02020702060506020403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77" y="2200864"/>
            <a:ext cx="3539968" cy="25031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86223" y="5062477"/>
            <a:ext cx="7000475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2800" dirty="0">
                <a:latin typeface="Adobe Garamond Pro Bold" panose="02020702060506020403" pitchFamily="18" charset="0"/>
              </a:rPr>
              <a:t>Aiming for low spec pc’s</a:t>
            </a:r>
            <a:endParaRPr lang="en-GB" sz="3200" u="sng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988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21" y="1399333"/>
            <a:ext cx="7299960" cy="410622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05959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194</Words>
  <Application>Microsoft Office PowerPoint</Application>
  <PresentationFormat>Widescreen</PresentationFormat>
  <Paragraphs>79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Adobe Garamond Pro Bold</vt:lpstr>
      <vt:lpstr>Arial</vt:lpstr>
      <vt:lpstr>Calibri</vt:lpstr>
      <vt:lpstr>Calibri Light</vt:lpstr>
      <vt:lpstr>GreekHouseSymbolized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Vink</dc:creator>
  <cp:lastModifiedBy>David Vink</cp:lastModifiedBy>
  <cp:revision>62</cp:revision>
  <dcterms:created xsi:type="dcterms:W3CDTF">2017-02-13T12:08:12Z</dcterms:created>
  <dcterms:modified xsi:type="dcterms:W3CDTF">2017-02-16T09:56:46Z</dcterms:modified>
</cp:coreProperties>
</file>